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F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>
      <p:cViewPr varScale="1">
        <p:scale>
          <a:sx n="82" d="100"/>
          <a:sy n="82" d="100"/>
        </p:scale>
        <p:origin x="41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D0F1-5978-88F0-2613-4636CCB07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822F5C-D269-7817-E645-3FBBEADA37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B73714-255A-6F19-03AB-6CB325926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933B3-17FE-F32C-6E41-E4B49D571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F8704-FC14-F915-8326-00E3A7D90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7890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792F9-34F9-9A1C-83BE-53F2B0D7D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015F4-9C72-9FF8-398E-B665C7865B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3AD20-9BD2-EB67-199B-4AD2DBAA0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CD0905-276D-0A68-DEA9-00AD2698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8F3AB3-EA3B-A642-0C27-463A78689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436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287AD8-F912-0B9B-6B58-7BAF2F4F3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95B451-CB70-E408-351C-FE26E6527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77C7B-B3B3-F3AC-79CE-9686F2635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6ED0E-7C73-165F-4721-B912EEEDB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6E85D-8481-7880-CD67-967CBD2F9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22055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FB641-3DC0-7D5B-C986-934681D5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1DB2C-1D0B-95F5-504F-EB0495787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5EDA-A4CC-EFBB-8DA1-9A07D328E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74CEE-4B63-B9D5-F86E-531691F6C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D10BB-F728-C645-2BFF-D86E56A75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4778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75B4E-5EA5-3127-046F-17090477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B09F4B-38A8-F040-0A92-72AD41ED04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68B38-7425-9129-382A-4A1E1991F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4A016-7530-E4A4-BB1D-0457546C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190E8-DC2D-D457-13D4-E251241B7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096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5833-F279-192F-50BD-A6910FE21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9E26A-2FBD-6BF0-43DC-D6922FFF80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157622-921C-B055-A30E-BC9FED774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3A851-B0CD-22A8-A032-55C984A18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5C21B-0F2E-28AD-7E8F-629F38C63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61F7B9-C835-BA1B-94AA-1FDAA193E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668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77F5F-933C-A167-04B9-B9F459D0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52F62-8852-45D3-CA48-742170F94E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6C4C-1552-C862-53B6-7E9422716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FFE6D9-7084-1699-6D8C-6A0C6C34D4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DFD77D-A261-9C7F-AEA0-64C5E1D44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74335D-4330-02C6-6609-7DCBBADA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081287-BDB7-3870-A023-CDA8F3732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C33874-2FBB-9F5D-505D-EDC828792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1157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DF91F-F91A-E3F5-8A3E-E42F5BECE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21613-5B27-9CA8-CB8C-2F40EAC2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206D5B-9F97-3921-9AA9-980A60BF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981CA-2D56-61C6-F41B-4B2B46DA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37073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CD26F2-B823-2E22-187A-B42011CCD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A58C69-6599-EA0A-523F-FAFE9C1E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9DEDF-FC7D-9A80-F4B2-08F1F21F9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07003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77A00-3684-B4CE-5E59-2F232B8E2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AF6B4-69EA-79D1-148E-439E1CDC1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0BD2D-1BA8-54B0-7564-2B3CB3EB7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4ECE6-EB68-4970-2650-F13C9691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2DCA6-C368-525B-7284-3EB2FE131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E3D2D-A802-24E9-186B-5FB408AF4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3189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AD9C-8780-19B9-42C0-D743DB62A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849857-C94D-B9C6-4DF8-7187CE75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7DC46-0A76-B4F9-3D79-8B75414661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46FF-BC9B-FDB2-7338-1C96DB40C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3EF68-0B76-0C31-6AB0-4D6B5A0E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C5AA23-5022-6AD8-C2B8-A484CC2F4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075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E0FF9-1174-5994-CC92-2303DF0BF4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0E28C7-7A97-CA89-3D7D-AFE754BF8A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7923C-FC3C-24B1-F795-13502E149A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F7ACC-BD77-48CB-A58F-9BC5D19DD6E9}" type="datetimeFigureOut">
              <a:rPr lang="fa-IR" smtClean="0"/>
              <a:t>30/05/1445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0FFB24-3CF6-DCC1-767D-C1B588F9E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67609-12F2-8838-AD49-2CCDE49463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9E451-90BF-4883-813C-02F4634E49AB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7312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عکس بسم الله الرحمن الرحیم برای پاورپوینت">
            <a:extLst>
              <a:ext uri="{FF2B5EF4-FFF2-40B4-BE49-F238E27FC236}">
                <a16:creationId xmlns:a16="http://schemas.microsoft.com/office/drawing/2014/main" id="{6D874B4D-DFB0-7BCC-AD05-68FB9621E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9522" y="805027"/>
            <a:ext cx="47625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68958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CC42B3-B088-48B4-A1DB-22DD9BA88950}"/>
              </a:ext>
            </a:extLst>
          </p:cNvPr>
          <p:cNvSpPr/>
          <p:nvPr/>
        </p:nvSpPr>
        <p:spPr>
          <a:xfrm>
            <a:off x="6303109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463AF1E-239B-4620-855D-F29A9D26727A}"/>
              </a:ext>
            </a:extLst>
          </p:cNvPr>
          <p:cNvSpPr/>
          <p:nvPr/>
        </p:nvSpPr>
        <p:spPr>
          <a:xfrm>
            <a:off x="2134796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6829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A9C80CFF-D22B-4DD3-A550-AA8A49DD56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232" y="1311873"/>
            <a:ext cx="1812250" cy="2081406"/>
          </a:xfrm>
          <a:prstGeom prst="rect">
            <a:avLst/>
          </a:prstGeom>
          <a:ln w="28575">
            <a:solidFill>
              <a:srgbClr val="5BADD5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4B4014DF-0360-425E-B35E-B99D93FE23B1}"/>
              </a:ext>
            </a:extLst>
          </p:cNvPr>
          <p:cNvSpPr/>
          <p:nvPr/>
        </p:nvSpPr>
        <p:spPr>
          <a:xfrm>
            <a:off x="1196917" y="3304034"/>
            <a:ext cx="6096000" cy="24237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ارائه دهنده: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Titr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 28</a:t>
            </a:r>
            <a:endParaRPr lang="fa-IR" sz="2800" dirty="0">
              <a:solidFill>
                <a:prstClr val="black"/>
              </a:solidFill>
              <a:latin typeface="Times New Roman" panose="02020603050405020304" pitchFamily="18" charset="0"/>
              <a:cs typeface="B Lotus" pitchFamily="2" charset="-78"/>
            </a:endParaRPr>
          </a:p>
          <a:p>
            <a:pPr algn="r" rt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a-IR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 </a:t>
            </a:r>
            <a:r>
              <a:rPr lang="fa-IR" sz="28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مشخصات سازمانی: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B 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Titr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 28</a:t>
            </a:r>
            <a:endParaRPr lang="fa-IR" sz="2800" dirty="0">
              <a:solidFill>
                <a:prstClr val="black"/>
              </a:solidFill>
              <a:latin typeface="Times New Roman" panose="02020603050405020304" pitchFamily="18" charset="0"/>
              <a:cs typeface="B Lotus" pitchFamily="2" charset="-78"/>
            </a:endParaRPr>
          </a:p>
          <a:p>
            <a:pPr algn="r" rtl="1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fa-IR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 </a:t>
            </a:r>
            <a:r>
              <a:rPr lang="fa-IR" sz="20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پست الکترونیکی: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 Times New Roman 20</a:t>
            </a:r>
            <a:endParaRPr lang="fa-IR" sz="2000" dirty="0">
              <a:solidFill>
                <a:prstClr val="black"/>
              </a:solidFill>
              <a:latin typeface="Times New Roman" panose="02020603050405020304" pitchFamily="18" charset="0"/>
              <a:cs typeface="B Lotus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3137240-5B73-4F16-9357-1B6D8FE0AEB0}"/>
              </a:ext>
            </a:extLst>
          </p:cNvPr>
          <p:cNvSpPr/>
          <p:nvPr/>
        </p:nvSpPr>
        <p:spPr>
          <a:xfrm>
            <a:off x="3599164" y="1851774"/>
            <a:ext cx="2976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  <a:r>
              <a:rPr lang="fa-IR" sz="3200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عنوان مقاله: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32 </a:t>
            </a:r>
            <a:r>
              <a:rPr lang="fa-IR" sz="32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B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B Lotus" pitchFamily="2" charset="-78"/>
              </a:rPr>
              <a:t>Titr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644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4643EF-9046-49BE-A72B-E9B4D5E2B82D}"/>
              </a:ext>
            </a:extLst>
          </p:cNvPr>
          <p:cNvSpPr/>
          <p:nvPr/>
        </p:nvSpPr>
        <p:spPr>
          <a:xfrm>
            <a:off x="1703725" y="1768021"/>
            <a:ext cx="636052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ضرورت تحقیق و اهداف پژوهش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این قسمت </a:t>
            </a:r>
            <a:r>
              <a:rPr lang="fa-IR" b="1" dirty="0">
                <a:solidFill>
                  <a:prstClr val="black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فقط یک اسلاید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بوده و به صورت صریح و شفاف، سوال و هدف اصلی و ضرورت پژوهش بیان گردد و لطفا از اختصاص دادن تمامی فضای اسلاید به جملات، اکیدا خودداری نمایید. فونت: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B Lotus 24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B Lotus" pitchFamily="2" charset="-78"/>
              </a:rPr>
              <a:t>مدت زمان لازم برای ارائه کامل سخنرانی </a:t>
            </a: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تنها 10 دقیقه می</a:t>
            </a:r>
            <a:r>
              <a:rPr lang="fa-IR" sz="11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باشد،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از پژوهشگران محترم تقاضا می</a:t>
            </a:r>
            <a:r>
              <a:rPr lang="fa-IR" sz="500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گردد مدت زمان لازم برای ارائه را اکیدا رعایت نمایند.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کل اسلاید ها از شروع ارائه تا پایان آن </a:t>
            </a:r>
            <a:r>
              <a:rPr lang="fa-IR" b="1" dirty="0">
                <a:solidFill>
                  <a:srgbClr val="0070C0"/>
                </a:solidFill>
                <a:latin typeface="Times New Roman" pitchFamily="18" charset="0"/>
                <a:cs typeface="B Lotus" pitchFamily="2" charset="-78"/>
              </a:rPr>
              <a:t>10 اسلاید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خواهد بود.</a:t>
            </a: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B Lotus" pitchFamily="2" charset="-78"/>
              </a:rPr>
              <a:t>لطفا بخشی به نام مرور منابع و یا تحقیقات پیشین ارائه نگردد.</a:t>
            </a: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3CDCDAB-BE9E-4149-9477-40A221B3B699}"/>
              </a:ext>
            </a:extLst>
          </p:cNvPr>
          <p:cNvSpPr/>
          <p:nvPr/>
        </p:nvSpPr>
        <p:spPr>
          <a:xfrm>
            <a:off x="2154252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BF5757-7A78-42A6-8D4B-16213E4D9D60}"/>
              </a:ext>
            </a:extLst>
          </p:cNvPr>
          <p:cNvSpPr/>
          <p:nvPr/>
        </p:nvSpPr>
        <p:spPr>
          <a:xfrm>
            <a:off x="6225289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9979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A61017F-8965-4315-9349-EFAEF33D44E0}"/>
              </a:ext>
            </a:extLst>
          </p:cNvPr>
          <p:cNvSpPr/>
          <p:nvPr/>
        </p:nvSpPr>
        <p:spPr>
          <a:xfrm>
            <a:off x="6809671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22354F-70C1-4497-9720-43582DFDBE72}"/>
              </a:ext>
            </a:extLst>
          </p:cNvPr>
          <p:cNvSpPr/>
          <p:nvPr/>
        </p:nvSpPr>
        <p:spPr>
          <a:xfrm>
            <a:off x="1633154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94A0E1-D810-48A7-BB81-D073B25E97AE}"/>
              </a:ext>
            </a:extLst>
          </p:cNvPr>
          <p:cNvSpPr/>
          <p:nvPr/>
        </p:nvSpPr>
        <p:spPr>
          <a:xfrm>
            <a:off x="1633154" y="1374591"/>
            <a:ext cx="6096000" cy="41088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مواد و روش</a:t>
            </a:r>
            <a:r>
              <a:rPr lang="fa-IR" sz="600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ها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این قسمت </a:t>
            </a: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حداکثر دو اسلاید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بوده و لطفا به صورت واضح و صریح به روش اصلی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کار با استفاده از </a:t>
            </a:r>
            <a:r>
              <a:rPr lang="fa-IR" dirty="0">
                <a:solidFill>
                  <a:prstClr val="black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اشکال وفلوچارت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پرداخته شود و اگر پژوهش مطالعه موردی باشد،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  <a:r>
              <a:rPr lang="fa-IR" dirty="0">
                <a:solidFill>
                  <a:prstClr val="black"/>
                </a:solidFill>
                <a:highlight>
                  <a:srgbClr val="FFFF00"/>
                </a:highlight>
                <a:latin typeface="Times New Roman" pitchFamily="18" charset="0"/>
                <a:cs typeface="B Lotus" pitchFamily="2" charset="-78"/>
              </a:rPr>
              <a:t>منطقه مورد مطالعه فقط با یک نقشه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معرفی گردد. 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فونت: 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B Lotus 24</a:t>
            </a: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78980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26F3A0F-ACA1-4812-A0BF-F7E46C8DE624}"/>
              </a:ext>
            </a:extLst>
          </p:cNvPr>
          <p:cNvSpPr/>
          <p:nvPr/>
        </p:nvSpPr>
        <p:spPr>
          <a:xfrm>
            <a:off x="6283655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CDE192-F10D-4067-A0D9-8190B6F13218}"/>
              </a:ext>
            </a:extLst>
          </p:cNvPr>
          <p:cNvSpPr/>
          <p:nvPr/>
        </p:nvSpPr>
        <p:spPr>
          <a:xfrm>
            <a:off x="1453860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819ADF6-B486-4B46-BECF-D18EA564DB66}"/>
              </a:ext>
            </a:extLst>
          </p:cNvPr>
          <p:cNvSpPr/>
          <p:nvPr/>
        </p:nvSpPr>
        <p:spPr>
          <a:xfrm>
            <a:off x="2026620" y="2082477"/>
            <a:ext cx="6096000" cy="269304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مواد و روش</a:t>
            </a:r>
            <a:r>
              <a:rPr lang="fa-IR" sz="600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ها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Zar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95653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A8B1172-F522-4062-8D49-12B232A3DCBC}"/>
              </a:ext>
            </a:extLst>
          </p:cNvPr>
          <p:cNvSpPr/>
          <p:nvPr/>
        </p:nvSpPr>
        <p:spPr>
          <a:xfrm>
            <a:off x="6264199" y="6475379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7B7C845-29CF-453C-8488-4AD99C2F69D3}"/>
              </a:ext>
            </a:extLst>
          </p:cNvPr>
          <p:cNvSpPr/>
          <p:nvPr/>
        </p:nvSpPr>
        <p:spPr>
          <a:xfrm>
            <a:off x="2076430" y="6475379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1F6E7-E658-4B20-ABFC-4B679E004F2C}"/>
              </a:ext>
            </a:extLst>
          </p:cNvPr>
          <p:cNvSpPr/>
          <p:nvPr/>
        </p:nvSpPr>
        <p:spPr>
          <a:xfrm>
            <a:off x="2007164" y="1243786"/>
            <a:ext cx="6096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نتایج و بحث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در این قسمت حتی الامکان سعی شود از اشکال، نمودارها، جداول و.. به جای جملات و عبارات برای بیان نتایج و بحث استفاده گردد. لطفا </a:t>
            </a:r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B Lotus" pitchFamily="2" charset="-78"/>
              </a:rPr>
              <a:t>فقط نتایج مهم و کاربردی ارائه شود.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این قسمت حداکثر 3 الی 4 اسلاید خواهد بود. 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فونت: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B Lotus 24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8997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7F6DBD9-D5D5-4BCC-8D80-9F320860D860}"/>
              </a:ext>
            </a:extLst>
          </p:cNvPr>
          <p:cNvSpPr/>
          <p:nvPr/>
        </p:nvSpPr>
        <p:spPr>
          <a:xfrm>
            <a:off x="6215836" y="6465652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008AB12-F172-41F8-83A4-05CB4E182266}"/>
              </a:ext>
            </a:extLst>
          </p:cNvPr>
          <p:cNvSpPr/>
          <p:nvPr/>
        </p:nvSpPr>
        <p:spPr>
          <a:xfrm>
            <a:off x="2047247" y="6465652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2536335-FA45-463E-8761-8F118F322507}"/>
              </a:ext>
            </a:extLst>
          </p:cNvPr>
          <p:cNvSpPr/>
          <p:nvPr/>
        </p:nvSpPr>
        <p:spPr>
          <a:xfrm>
            <a:off x="1039319" y="1508028"/>
            <a:ext cx="6096000" cy="218521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نتایج و بحث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Times New Roman" pitchFamily="18" charset="0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در این قسمت حتی الامکان سعی شود از اشکال، نمودارها، جداول و.. به جای جملات و عبارات برای بیان نتایج و بحث استفاده گردد. لطفا </a:t>
            </a:r>
            <a:r>
              <a:rPr lang="fa-IR" b="1" dirty="0">
                <a:solidFill>
                  <a:srgbClr val="FF0000"/>
                </a:solidFill>
                <a:latin typeface="Times New Roman" pitchFamily="18" charset="0"/>
                <a:cs typeface="B Lotus" pitchFamily="2" charset="-78"/>
              </a:rPr>
              <a:t>فقط نتایج مهم و کاربردی ارائه شود. </a:t>
            </a: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این قسمت حداکثر  3 الی 4 اسلاید خواهد بود. 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فونت:</a:t>
            </a:r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B Lotus 24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Times New Roman" pitchFamily="18" charset="0"/>
                <a:cs typeface="B Lotus" pitchFamily="2" charset="-7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2230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FEB4966-A5AF-4735-A183-9B6619D2B7E6}"/>
              </a:ext>
            </a:extLst>
          </p:cNvPr>
          <p:cNvSpPr/>
          <p:nvPr/>
        </p:nvSpPr>
        <p:spPr>
          <a:xfrm>
            <a:off x="6215836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F29C4A6-08D7-4D9E-87BC-CEF93A9CBAD4}"/>
              </a:ext>
            </a:extLst>
          </p:cNvPr>
          <p:cNvSpPr/>
          <p:nvPr/>
        </p:nvSpPr>
        <p:spPr>
          <a:xfrm>
            <a:off x="2018064" y="6488668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1F56C8-A7E5-4E49-95CA-C7A852822759}"/>
              </a:ext>
            </a:extLst>
          </p:cNvPr>
          <p:cNvSpPr/>
          <p:nvPr/>
        </p:nvSpPr>
        <p:spPr>
          <a:xfrm>
            <a:off x="2018064" y="1537212"/>
            <a:ext cx="6096000" cy="41088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Calibri" panose="020F0502020204030204"/>
                <a:cs typeface="B Lotus" pitchFamily="2" charset="-78"/>
              </a:rPr>
              <a:t>نتایج و بحث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پژوهشگران محترم توجه فرمایید مدت زمان لازم برای ارائه کامل سخنرانی </a:t>
            </a: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B Lotus" pitchFamily="2" charset="-78"/>
              </a:rPr>
              <a:t>تنها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B Lotus" pitchFamily="2" charset="-78"/>
              </a:rPr>
              <a:t> 10 دقیقه </a:t>
            </a:r>
            <a:r>
              <a:rPr lang="fa-IR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می</a:t>
            </a:r>
            <a:r>
              <a:rPr lang="fa-IR" sz="1100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باشد.</a:t>
            </a: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Calibri" panose="020F0502020204030204"/>
                <a:cs typeface="B Lotus" pitchFamily="2" charset="-78"/>
              </a:rPr>
              <a:t> </a:t>
            </a: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32052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879CDC-CEAA-480D-BB4A-C85C88BD0519}"/>
              </a:ext>
            </a:extLst>
          </p:cNvPr>
          <p:cNvSpPr/>
          <p:nvPr/>
        </p:nvSpPr>
        <p:spPr>
          <a:xfrm>
            <a:off x="6215836" y="6483510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عنوان مقاله: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EE4BA74-26A4-42F4-9BBC-4D8457A3F029}"/>
              </a:ext>
            </a:extLst>
          </p:cNvPr>
          <p:cNvSpPr/>
          <p:nvPr/>
        </p:nvSpPr>
        <p:spPr>
          <a:xfrm>
            <a:off x="2134796" y="6483510"/>
            <a:ext cx="1838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defTabSz="914400" rtl="1">
              <a:defRPr/>
            </a:pPr>
            <a:r>
              <a:rPr lang="fa-IR" dirty="0">
                <a:solidFill>
                  <a:prstClr val="black"/>
                </a:solidFill>
                <a:latin typeface="Calibri"/>
                <a:cs typeface="B Titr" panose="00000700000000000000" pitchFamily="2" charset="-78"/>
              </a:rPr>
              <a:t>ارائه دهنده:</a:t>
            </a:r>
            <a:endParaRPr lang="en-US" dirty="0">
              <a:solidFill>
                <a:prstClr val="black"/>
              </a:solidFill>
              <a:latin typeface="Calibri"/>
              <a:cs typeface="B Titr" panose="000007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A81D23-CE35-4E10-BE2F-0C1DD4F3ED44}"/>
              </a:ext>
            </a:extLst>
          </p:cNvPr>
          <p:cNvSpPr/>
          <p:nvPr/>
        </p:nvSpPr>
        <p:spPr>
          <a:xfrm>
            <a:off x="1039319" y="1508028"/>
            <a:ext cx="6096000" cy="41088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rtl="1">
              <a:defRPr/>
            </a:pPr>
            <a:r>
              <a:rPr lang="fa-IR" b="1" dirty="0">
                <a:solidFill>
                  <a:prstClr val="black"/>
                </a:solidFill>
                <a:latin typeface="Calibri" panose="020F0502020204030204"/>
                <a:cs typeface="B Lotus" pitchFamily="2" charset="-78"/>
              </a:rPr>
              <a:t>نتایج و بحث</a:t>
            </a:r>
          </a:p>
          <a:p>
            <a:pPr lvl="0" algn="r" defTabSz="914400" rtl="1"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پژوهشگران محترم توجه فرمایید مدت زمان لازم برای ارائه کامل سخنرانی </a:t>
            </a: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B Lotus" pitchFamily="2" charset="-78"/>
              </a:rPr>
              <a:t>تنها</a:t>
            </a: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b="1" dirty="0">
                <a:solidFill>
                  <a:srgbClr val="FF0000"/>
                </a:solidFill>
                <a:highlight>
                  <a:srgbClr val="FFFF00"/>
                </a:highlight>
                <a:latin typeface="Calibri"/>
                <a:cs typeface="B Lotus" pitchFamily="2" charset="-78"/>
              </a:rPr>
              <a:t> 10 دقیقه </a:t>
            </a:r>
            <a:r>
              <a:rPr lang="fa-IR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می</a:t>
            </a:r>
            <a:r>
              <a:rPr lang="fa-IR" sz="1100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 </a:t>
            </a:r>
            <a:r>
              <a:rPr lang="fa-IR" b="1" dirty="0">
                <a:solidFill>
                  <a:srgbClr val="FF0000"/>
                </a:solidFill>
                <a:latin typeface="Calibri"/>
                <a:cs typeface="B Lotus" pitchFamily="2" charset="-78"/>
              </a:rPr>
              <a:t>باشد.</a:t>
            </a: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r>
              <a:rPr lang="fa-IR" dirty="0">
                <a:solidFill>
                  <a:prstClr val="black"/>
                </a:solidFill>
                <a:latin typeface="Calibri" panose="020F0502020204030204"/>
                <a:cs typeface="B Lotus" pitchFamily="2" charset="-78"/>
              </a:rPr>
              <a:t> </a:t>
            </a: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  <a:p>
            <a:pPr lvl="0" algn="just" defTabSz="914400" rtl="1">
              <a:spcAft>
                <a:spcPts val="600"/>
              </a:spcAft>
              <a:defRPr/>
            </a:pPr>
            <a:endParaRPr lang="fa-IR" dirty="0">
              <a:solidFill>
                <a:prstClr val="black"/>
              </a:solidFill>
              <a:latin typeface="Calibri" panose="020F0502020204030204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67751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396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OS10</dc:creator>
  <cp:lastModifiedBy>OS10</cp:lastModifiedBy>
  <cp:revision>5</cp:revision>
  <dcterms:created xsi:type="dcterms:W3CDTF">2023-12-10T16:25:58Z</dcterms:created>
  <dcterms:modified xsi:type="dcterms:W3CDTF">2023-12-12T15:00:24Z</dcterms:modified>
</cp:coreProperties>
</file>